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266" r:id="rId64"/>
    <p:sldId id="267" r:id="rId65"/>
    <p:sldId id="268" r:id="rId66"/>
    <p:sldId id="269" r:id="rId67"/>
    <p:sldId id="272" r:id="rId68"/>
    <p:sldId id="270" r:id="rId69"/>
    <p:sldId id="273" r:id="rId70"/>
    <p:sldId id="274" r:id="rId71"/>
    <p:sldId id="275" r:id="rId72"/>
    <p:sldId id="271" r:id="rId73"/>
    <p:sldId id="276" r:id="rId74"/>
    <p:sldId id="277" r:id="rId75"/>
    <p:sldId id="259" r:id="rId76"/>
    <p:sldId id="260" r:id="rId77"/>
    <p:sldId id="261" r:id="rId78"/>
    <p:sldId id="257" r:id="rId79"/>
    <p:sldId id="264" r:id="rId80"/>
    <p:sldId id="258" r:id="rId81"/>
    <p:sldId id="262" r:id="rId82"/>
    <p:sldId id="263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580"/>
  </p:normalViewPr>
  <p:slideViewPr>
    <p:cSldViewPr snapToGrid="0" snapToObjects="1" showGuides="1">
      <p:cViewPr>
        <p:scale>
          <a:sx n="33" d="100"/>
          <a:sy n="33" d="100"/>
        </p:scale>
        <p:origin x="1932" y="930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2017-03-06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1.wdp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3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7" y="1568274"/>
            <a:ext cx="2871536" cy="412767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5"/>
            <a:ext cx="2871536" cy="351807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1568274"/>
            <a:ext cx="2871536" cy="675657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4839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5499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61613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682638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4839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74914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17654</TotalTime>
  <Words>3153</Words>
  <Application>Microsoft Office PowerPoint</Application>
  <PresentationFormat>와이드스크린</PresentationFormat>
  <Paragraphs>1203</Paragraphs>
  <Slides>82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6" baseType="lpstr">
      <vt:lpstr>Mangal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2120</cp:revision>
  <dcterms:created xsi:type="dcterms:W3CDTF">2016-08-04T08:48:25Z</dcterms:created>
  <dcterms:modified xsi:type="dcterms:W3CDTF">2017-03-07T11:34:03Z</dcterms:modified>
</cp:coreProperties>
</file>